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132835-F561-4994-8391-0DB23D4A9BA3}">
  <a:tblStyle styleId="{79132835-F561-4994-8391-0DB23D4A9B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5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4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a61c961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a61c961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90169089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90169089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01690895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01690895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240ced8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240ced8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Club member Ashlynn’s daughter registers as our youngest volunteer and MVP for most assembled door hangers goes to Donna -- folks like Penny, Ed and Sharon and Murray and Margo aren’t far behind!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127a35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0127a35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Murray, Margo and Olivia getting the work done!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0127a352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0127a352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and Colleen who both helped with our primary postcard writing campaign are back at for the general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0127a352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0127a352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Dana Buehner leading up a team of volunteers on the best street in West Park -- W. 148th.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30b8274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30b8274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norakelley@gmail.com" TargetMode="External"/><Relationship Id="rId4" Type="http://schemas.openxmlformats.org/officeDocument/2006/relationships/hyperlink" Target="mailto:charles.j.slif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212300" y="19305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Implementing our plan!</a:t>
            </a:r>
            <a:r>
              <a:rPr b="1" lang="en" sz="39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Thursday, August 13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8282" l="16286" r="25045" t="0"/>
          <a:stretch/>
        </p:blipFill>
        <p:spPr>
          <a:xfrm>
            <a:off x="1664175" y="104650"/>
            <a:ext cx="2084375" cy="18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050" y="273782"/>
            <a:ext cx="3446950" cy="459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430550" y="645225"/>
            <a:ext cx="458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REMINDER: VOTER CONTACT GOALS</a:t>
            </a:r>
            <a:endParaRPr b="1" sz="20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Ward 17 has 19 precincts;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Trying to reach 7,500 voters 3X in Ward -- registered Dem and Dem leaning independents; AND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Teaming up with Ward 16 to help support West Park wide GOTV efforts</a:t>
            </a:r>
            <a:endParaRPr sz="2100"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130875"/>
            <a:ext cx="31309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50" y="1449375"/>
            <a:ext cx="5036375" cy="35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title"/>
          </p:nvPr>
        </p:nvSpPr>
        <p:spPr>
          <a:xfrm>
            <a:off x="1769050" y="350900"/>
            <a:ext cx="5833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Roboto"/>
                <a:ea typeface="Roboto"/>
                <a:cs typeface="Roboto"/>
                <a:sym typeface="Roboto"/>
              </a:rPr>
              <a:t>BUILDING OUR TEAM</a:t>
            </a:r>
            <a:r>
              <a:rPr lang="en"/>
              <a:t> 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5930775" y="1949500"/>
            <a:ext cx="28404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Goal = Minimum</a:t>
            </a:r>
            <a:endParaRPr b="1" sz="2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75 Volunteers</a:t>
            </a:r>
            <a:endParaRPr b="1" sz="2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6"/>
          <p:cNvGraphicFramePr/>
          <p:nvPr/>
        </p:nvGraphicFramePr>
        <p:xfrm>
          <a:off x="311700" y="137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{79132835-F561-4994-8391-0DB23D4A9BA3}</a:tableStyleId>
              </a:tblPr>
              <a:tblGrid>
                <a:gridCol w="3754725"/>
                <a:gridCol w="49159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ACTIVITY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NUMBERS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Vote By Mail (VBM) </a:t>
                      </a:r>
                      <a:endParaRPr b="1"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Kit Assembly</a:t>
                      </a:r>
                      <a:endParaRPr b="1"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40+ volunteers </a:t>
                      </a:r>
                      <a:endParaRPr sz="22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VBM Deliveries </a:t>
                      </a:r>
                      <a:endParaRPr b="1"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 8/8 = 22 volunteers 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Hit most of six (6) precincts w/exception of some apartments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Upcoming VBM Deliveries Upcoming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Char char="●"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 8/15 = 31 committed volunteers</a:t>
                      </a:r>
                      <a:endParaRPr sz="1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Roboto"/>
                        <a:buChar char="●"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Saturdays 8/22 &amp; 8/29 looking for volunteers </a:t>
                      </a:r>
                      <a:endParaRPr sz="1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080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"/>
                <a:ea typeface="Roboto"/>
                <a:cs typeface="Roboto"/>
                <a:sym typeface="Roboto"/>
              </a:rPr>
              <a:t>STATS … </a:t>
            </a:r>
            <a:endParaRPr sz="4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1813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788" y="633500"/>
            <a:ext cx="5168662" cy="387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0" y="816063"/>
            <a:ext cx="4189349" cy="314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149" y="152400"/>
            <a:ext cx="4497451" cy="446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8675" y="500275"/>
            <a:ext cx="5057776" cy="379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2027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latin typeface="Roboto"/>
                <a:ea typeface="Roboto"/>
                <a:cs typeface="Roboto"/>
                <a:sym typeface="Roboto"/>
              </a:rPr>
              <a:t>How to I get involved? </a:t>
            </a:r>
            <a:endParaRPr sz="6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11700" y="1819725"/>
            <a:ext cx="8520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If you want to help with the door hanger project, email Nora at </a:t>
            </a:r>
            <a:r>
              <a:rPr lang="en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norakelley@gmail.com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If you’re interested in other volunteer opportunities, email Charlie at </a:t>
            </a:r>
            <a:r>
              <a:rPr lang="en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charles.j.slife@gmail.com</a:t>
            </a:r>
            <a:r>
              <a:rPr lang="en" sz="2100">
                <a:latin typeface="Roboto"/>
                <a:ea typeface="Roboto"/>
                <a:cs typeface="Roboto"/>
                <a:sym typeface="Roboto"/>
              </a:rPr>
              <a:t>. 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And check out our Facebook Page for upcoming opportunities to get plugged in.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